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5CA1C-D309-344B-A034-E6232041BF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E42E04-C1C1-6A4D-BB61-C124D53FB1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4502C-6081-6143-9E46-2811A56A6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2D132-5986-2945-BEFE-163E1CC07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42684-9D2D-DE42-ACF7-8C044FADB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95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A352F-A694-8846-8C88-9E873EF4D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19925-3F43-7A49-874A-8FDF421FC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B12A3-E99C-0F45-9F8F-7596CD590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04CF8-2668-7D47-9036-A2F946327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A837B-403C-4842-B9B6-E77EAFBB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807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98D4A8-4E9F-A042-B707-D705D7727E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49804-531B-8843-B4A0-A78D00887B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BC72D-F5A1-E44E-A0A1-2C87273EC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AB2FC-AFB1-734C-86D4-EC79E400B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2A2AE-C7AA-C947-902D-A059EB5E4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00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706E-1844-8E4D-BC5B-5C2492B7E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91F08-02A2-B64D-91E8-DF377FCE8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9FEF2-D025-6A41-BDF0-7CA82624E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722A7-4671-044F-95EF-E4B6B343B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0E318-AD84-EC43-9A1A-3F69261B9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4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67EE2-FDC3-784D-B3C3-71785C35E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24528-3F7E-C54D-800F-B16DF1679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6183F-7DCC-694D-9898-37736C499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D5DAD-4D95-4F47-93E3-2D4C59554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E86B1-993B-DB4B-AFE4-339594A0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4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906A4-4D5C-CB4E-947A-1B5B365BF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8E678-CB61-1642-8675-D291330992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C1D750-C746-494C-8FDC-CBA74D68C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76EA8-35FB-DC4C-8D9B-F9C29AF3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DE418-0792-EE42-B829-32668B2CB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18D07-BF9D-5545-9FC8-03A7EE3B9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91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2929-A0D4-A844-B205-0FC9CB29A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1C1D9-77B0-4D40-89C2-C1A215957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32C0D1-7065-064E-8A16-5E946C42B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354C7B-D255-A74F-A236-61134206FF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66D8C8-10E3-1C41-8E9F-D4A687C693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F5867E-17B9-194A-8583-081485664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C34DDA-EFE7-B94E-8F05-1311BF10A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A3B123-D784-2B4F-9443-AF9BE0D2A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43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AB78E-4E33-4943-9C05-D6BF82EA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3F4CB7-6066-F04E-992E-A86C11415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C3D507-C5BF-B342-A8CB-B926C6DF9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992380-6504-924A-8A3B-4579F9BE0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49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2569DA-A702-084B-B554-3CA64B224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92617B-1B25-3C4D-99B3-FD309D8D8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34885-D24A-374E-8D6A-9E621C6DC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96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6B462-0B60-7D4F-B2B6-6946C98FA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3AED1-5EF7-2647-BDA2-81C42E20D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662CEB-ED78-C24D-86AC-0A951A31E4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B55FB-C8F9-344C-9597-7ED4C4400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F0B68-3EC6-CE41-B2C6-68F9C91F8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9567-0582-CF47-AD12-16696BFD2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034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5BD1-E459-A34F-95F4-1E24EA6B5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07CC74-7701-8F46-99CC-ACD9F9A18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6598C0-92E3-D643-A41B-C6727D46B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13789-543F-B44C-A857-1742C5BF3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D3062-F2B0-AD4E-99EE-51ACFC822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15172C-CB89-4645-AAC3-E37270A53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57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82DC45-0C5D-A94E-B511-74914AD55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E1ACC5-79B5-E348-978D-CE909349C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645B0-130A-6943-8562-C10DB749EC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ECEAC-2947-5E41-98CB-43C6CC7A371D}" type="datetimeFigureOut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F1226-7550-9441-85D1-38B8C31EF7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8C803-23DC-1446-836D-E2D8919C31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93B42-F3DD-AD49-BD77-2DBB1BB7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1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A0DB0-7E7C-464E-8FB0-2FCD93EE2A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B90A44-4B8F-5541-B753-C4F60DF376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538D58-8BC9-CA43-8D39-E0F90B0D5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851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Kamila Rodriguez</dc:creator>
  <cp:lastModifiedBy>Kamila Rodriguez</cp:lastModifiedBy>
  <cp:revision>2</cp:revision>
  <dcterms:created xsi:type="dcterms:W3CDTF">2020-07-16T01:11:44Z</dcterms:created>
  <dcterms:modified xsi:type="dcterms:W3CDTF">2020-07-16T01:26:14Z</dcterms:modified>
</cp:coreProperties>
</file>

<file path=docProps/thumbnail.jpeg>
</file>